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EEC2F-81A5-4A17-9EAA-5FFB95A85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62D420-8D43-49D6-9CDB-A73EBE7FA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CDDA5-51DB-4421-92A1-1B7F598FF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0D0FD8-577A-4A97-981F-302FC2066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293E5D-BF32-4223-ADE8-F59FF9B9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73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1D4419-2CD2-4005-ADAC-F88A41CD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04EE6E-9C15-4A13-BF4A-7135F6C31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A8927C-CD46-49A4-BFF7-98A28A5BE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DBB7D7-69A9-47D7-9B34-310588AE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0EFF8-FC47-4657-8C67-4A73F9EE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1B45E8-02E0-4E76-ACC5-462DB136A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532255-74D4-4F58-B288-9DB189527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8D0E5D-8903-4263-AE38-683ECC68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E8780A-90B9-44D6-AA47-F59DC0F12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32031-D9E6-4C55-A0E4-8B26A0913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14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E384D-8FF8-48C5-B4CF-A2D23047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7AF0ED-A8D4-4573-A911-7EF64233D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6F7223-2975-4D15-A8A8-9F5FAB39E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B24EC-73A4-422D-B763-3100A30FD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66992C-4D6F-45A3-9412-A60635C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29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9A59D-5CA7-4371-9513-A637ED76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69714B-E5E1-4AC8-A536-08BE545FD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454E54-950E-4B7A-B4EA-7727ACC1E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C8DB72-5204-4D5F-94C9-5A81A3D7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A9A0F8-51CB-4C37-A75D-7121BCDB0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856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51EDC-CC60-4792-AA93-B84F57E6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E5168C-C587-45A0-B7B4-AABC278E0F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3CE3AD-8FC5-448C-977D-95E7D9E63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778CC3-2A75-4B9B-87DD-E9AA284ED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4721DB-B1AD-4005-80B0-6E1B5A5C2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BB5DF5-65B5-4631-B205-7A953BFB5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576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F8FEC-3730-42B2-A86C-341CCD91A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F9B4BA-EC80-4867-B650-390C2BF53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BE4D58-874C-4321-9802-177C2B241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8C95B8-56C9-42DC-B8AF-D14E50B7B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CD343C0-060C-4C21-9F54-B2DB5C4FA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059B14-48DC-4A9C-8C1E-5B4FDBE63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2FAD7FF-BCCF-4EF5-B043-25A6EB34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A77A07-FDDD-4A4F-9481-1E87F60A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19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5A42C0-A1B4-4F56-903C-69660C292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1BDD35-1C19-4BFF-A4D2-5B8D71EC5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AB4F92-6A7C-484B-A111-393AAAFA0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6C37A7-2BF1-4511-A392-3CA715BF6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812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0346A6-60AA-410F-8AD1-B1ECB9EE6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2282BB-60C1-4437-8C9E-8283461F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AEB2A1-189F-4F3E-A0E5-427A70D0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70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2FE57-B6DE-4DCE-87DF-DF22C8082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8AB4A8-A3BC-4C09-9749-BBE354782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0EFB6E-AC02-4382-B032-435370A84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03C959-07AF-41DA-99D3-D8E47A516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F09AAC-EB6B-430F-B094-A4778D08C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2FAAB8-A1D2-4B3C-B51B-ED1EF105C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88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B3001-9B92-4FE9-A9AA-265C638C8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03E0CD5-42CC-49BD-9DBC-6DC2E2A336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DF63D8-25A1-422B-9B76-9C0FD763D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815FE8-678F-4BCB-825E-FA53D499B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49F874-57AA-46EB-8C45-740844B74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525AE9-0C00-4A64-AD24-6CFEA3093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885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62D88-1C1C-4706-9961-93BCAFA8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D7D6DE-3E6D-488B-BF6D-441645CCA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E9247-50FB-454E-803A-162959512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B71F2-47A2-4A98-8C4D-C2FC3D91727A}" type="datetimeFigureOut">
              <a:rPr lang="ko-KR" altLang="en-US" smtClean="0"/>
              <a:t>2019-11-24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72A3F-2DEF-42A8-B122-2D04BBBF4E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F3DA39-974E-4F2B-A02E-82BCC1A14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68771-3C28-4C38-8F07-BAEDD3BD0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70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하트 3">
            <a:extLst>
              <a:ext uri="{FF2B5EF4-FFF2-40B4-BE49-F238E27FC236}">
                <a16:creationId xmlns:a16="http://schemas.microsoft.com/office/drawing/2014/main" id="{A366915E-FCE6-491B-B670-A18C59688B55}"/>
              </a:ext>
            </a:extLst>
          </p:cNvPr>
          <p:cNvSpPr/>
          <p:nvPr/>
        </p:nvSpPr>
        <p:spPr>
          <a:xfrm>
            <a:off x="2481943" y="1838131"/>
            <a:ext cx="613595" cy="613595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하트 4">
            <a:extLst>
              <a:ext uri="{FF2B5EF4-FFF2-40B4-BE49-F238E27FC236}">
                <a16:creationId xmlns:a16="http://schemas.microsoft.com/office/drawing/2014/main" id="{1422C2CB-D944-4D68-8687-5616E92D2BAA}"/>
              </a:ext>
            </a:extLst>
          </p:cNvPr>
          <p:cNvSpPr/>
          <p:nvPr/>
        </p:nvSpPr>
        <p:spPr>
          <a:xfrm>
            <a:off x="3674578" y="1915030"/>
            <a:ext cx="613595" cy="613595"/>
          </a:xfrm>
          <a:prstGeom prst="hear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7275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식물, 실외, 비행, 공기이(가) 표시된 사진&#10;&#10;자동 생성된 설명">
            <a:extLst>
              <a:ext uri="{FF2B5EF4-FFF2-40B4-BE49-F238E27FC236}">
                <a16:creationId xmlns:a16="http://schemas.microsoft.com/office/drawing/2014/main" id="{89105C62-ED3F-4F1D-A6E5-6B6C45182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7969" y1="29688" x2="27969" y2="29688"/>
                        <a14:foregroundMark x1="73594" y1="47969" x2="73594" y2="47969"/>
                        <a14:foregroundMark x1="76563" y1="60625" x2="76563" y2="60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504" y="1884783"/>
            <a:ext cx="4776497" cy="4345299"/>
          </a:xfrm>
          <a:prstGeom prst="rect">
            <a:avLst/>
          </a:prstGeom>
        </p:spPr>
      </p:pic>
      <p:pic>
        <p:nvPicPr>
          <p:cNvPr id="5" name="그림 4" descr="개체, 별, 어두운, 중지이(가) 표시된 사진&#10;&#10;자동 생성된 설명">
            <a:extLst>
              <a:ext uri="{FF2B5EF4-FFF2-40B4-BE49-F238E27FC236}">
                <a16:creationId xmlns:a16="http://schemas.microsoft.com/office/drawing/2014/main" id="{AF5A5B2D-D9FD-423F-9E30-65F8F5FCA9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18" y="-572973"/>
            <a:ext cx="9279473" cy="927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79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0</Words>
  <Application>Microsoft Office PowerPoint</Application>
  <PresentationFormat>와이드스크린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Melon</dc:creator>
  <cp:lastModifiedBy>Melon</cp:lastModifiedBy>
  <cp:revision>3</cp:revision>
  <dcterms:created xsi:type="dcterms:W3CDTF">2019-11-23T21:16:58Z</dcterms:created>
  <dcterms:modified xsi:type="dcterms:W3CDTF">2019-11-23T22:39:40Z</dcterms:modified>
</cp:coreProperties>
</file>

<file path=docProps/thumbnail.jpeg>
</file>